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1"/>
    <p:restoredTop sz="94626"/>
  </p:normalViewPr>
  <p:slideViewPr>
    <p:cSldViewPr snapToGrid="0" snapToObjects="1">
      <p:cViewPr varScale="1">
        <p:scale>
          <a:sx n="155" d="100"/>
          <a:sy n="155" d="100"/>
        </p:scale>
        <p:origin x="57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and white background with a stack of books&#10;&#10;Description automatically generated">
            <a:extLst>
              <a:ext uri="{FF2B5EF4-FFF2-40B4-BE49-F238E27FC236}">
                <a16:creationId xmlns:a16="http://schemas.microsoft.com/office/drawing/2014/main" id="{7C35B741-EDC4-C9CA-74D3-E3BBBB86AE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58541" y="2640704"/>
            <a:ext cx="26927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8000" b="1" dirty="0">
                <a:latin typeface="Arial"/>
                <a:cs typeface="Arial"/>
              </a:rPr>
              <a:t>375</a:t>
            </a:r>
            <a:endParaRPr lang="en-US" sz="80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3181" y="2150148"/>
            <a:ext cx="368335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4000" dirty="0">
                <a:latin typeface="Arial"/>
                <a:cs typeface="Arial"/>
              </a:rPr>
              <a:t>Class 2B tally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0619" y="335161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75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6331058" y="3339322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2 book stack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3592839"/>
            <a:ext cx="848696" cy="376309"/>
          </a:xfrm>
          <a:prstGeom prst="rect">
            <a:avLst/>
          </a:prstGeom>
        </p:spPr>
      </p:pic>
      <p:pic>
        <p:nvPicPr>
          <p:cNvPr id="19" name="Picture 18" descr="2 book stack 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3320616"/>
            <a:ext cx="848696" cy="272223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150069" y="4564407"/>
            <a:ext cx="53400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16708" y="4616634"/>
            <a:ext cx="1716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bg1"/>
                </a:solidFill>
                <a:latin typeface="Arial"/>
                <a:cs typeface="Arial"/>
              </a:rPr>
              <a:t>Drag onto the book stack or delete books from the stack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0619" y="2725757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150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2124A85-4D56-5D41-803C-D701EE5EE003}"/>
              </a:ext>
            </a:extLst>
          </p:cNvPr>
          <p:cNvCxnSpPr>
            <a:cxnSpLocks/>
          </p:cNvCxnSpPr>
          <p:nvPr/>
        </p:nvCxnSpPr>
        <p:spPr>
          <a:xfrm>
            <a:off x="6331058" y="3960128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6331058" y="2718518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0619" y="209990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225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331058" y="2097714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20619" y="1474047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300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6331058" y="1476910"/>
            <a:ext cx="2219818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2 book stack v1.png">
            <a:extLst>
              <a:ext uri="{FF2B5EF4-FFF2-40B4-BE49-F238E27FC236}">
                <a16:creationId xmlns:a16="http://schemas.microsoft.com/office/drawing/2014/main" id="{E91953E0-B6E1-0D4F-86F3-A81BFA84F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960642"/>
            <a:ext cx="848696" cy="37630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220619" y="84819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375 (goal)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31058" y="856106"/>
            <a:ext cx="2219818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2 book stack v2.png">
            <a:extLst>
              <a:ext uri="{FF2B5EF4-FFF2-40B4-BE49-F238E27FC236}">
                <a16:creationId xmlns:a16="http://schemas.microsoft.com/office/drawing/2014/main" id="{BB2789DD-2373-2342-8A4C-E7B4AF809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688419"/>
            <a:ext cx="848696" cy="27222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924310" y="3985786"/>
            <a:ext cx="285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chemeClr val="tx1">
                    <a:lumMod val="65000"/>
                  </a:schemeClr>
                </a:solidFill>
                <a:latin typeface="Arial"/>
                <a:cs typeface="Arial"/>
              </a:rPr>
              <a:t>Class goal: 25 students x 15 books</a:t>
            </a:r>
            <a:endParaRPr lang="en-US" sz="1200" b="1" dirty="0">
              <a:solidFill>
                <a:schemeClr val="tx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2" name="Picture 51" descr="2 book stack v2.png">
            <a:extLst>
              <a:ext uri="{FF2B5EF4-FFF2-40B4-BE49-F238E27FC236}">
                <a16:creationId xmlns:a16="http://schemas.microsoft.com/office/drawing/2014/main" id="{C5797CEA-5849-5A4E-9894-306C82613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05" y="4622474"/>
            <a:ext cx="848696" cy="272223"/>
          </a:xfrm>
          <a:prstGeom prst="rect">
            <a:avLst/>
          </a:prstGeom>
        </p:spPr>
      </p:pic>
      <p:pic>
        <p:nvPicPr>
          <p:cNvPr id="51" name="Picture 50" descr="2 book stack v1.png">
            <a:extLst>
              <a:ext uri="{FF2B5EF4-FFF2-40B4-BE49-F238E27FC236}">
                <a16:creationId xmlns:a16="http://schemas.microsoft.com/office/drawing/2014/main" id="{929DB524-917F-984F-B4AA-80F624C75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824" y="4514988"/>
            <a:ext cx="848696" cy="376309"/>
          </a:xfrm>
          <a:prstGeom prst="rect">
            <a:avLst/>
          </a:prstGeom>
        </p:spPr>
      </p:pic>
      <p:pic>
        <p:nvPicPr>
          <p:cNvPr id="53" name="Picture 52" descr="2 book stack v1.png">
            <a:extLst>
              <a:ext uri="{FF2B5EF4-FFF2-40B4-BE49-F238E27FC236}">
                <a16:creationId xmlns:a16="http://schemas.microsoft.com/office/drawing/2014/main" id="{D1B00061-4778-CA48-81E1-CD53C55A3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339632"/>
            <a:ext cx="848696" cy="376309"/>
          </a:xfrm>
          <a:prstGeom prst="rect">
            <a:avLst/>
          </a:prstGeom>
        </p:spPr>
      </p:pic>
      <p:pic>
        <p:nvPicPr>
          <p:cNvPr id="54" name="Picture 53" descr="2 book stack v2.png">
            <a:extLst>
              <a:ext uri="{FF2B5EF4-FFF2-40B4-BE49-F238E27FC236}">
                <a16:creationId xmlns:a16="http://schemas.microsoft.com/office/drawing/2014/main" id="{27506C32-5D01-7046-AB9B-8D8950A7C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067409"/>
            <a:ext cx="848696" cy="272223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EA85BC9C-D9F0-D143-80B6-D6750D11313F}"/>
              </a:ext>
            </a:extLst>
          </p:cNvPr>
          <p:cNvSpPr txBox="1"/>
          <p:nvPr/>
        </p:nvSpPr>
        <p:spPr>
          <a:xfrm>
            <a:off x="7028481" y="1742489"/>
            <a:ext cx="1628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bg1"/>
                </a:solidFill>
                <a:latin typeface="Arial"/>
                <a:cs typeface="Arial"/>
              </a:rPr>
              <a:t>Drag onto the book stack or delete books from the stack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61007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5F2D5EC0AED74F8533C4C2EFF9D641" ma:contentTypeVersion="1" ma:contentTypeDescription="Create a new document." ma:contentTypeScope="" ma:versionID="c0db505370e23d077289496585b05485">
  <xsd:schema xmlns:xsd="http://www.w3.org/2001/XMLSchema" xmlns:xs="http://www.w3.org/2001/XMLSchema" xmlns:p="http://schemas.microsoft.com/office/2006/metadata/properties" xmlns:ns1="http://schemas.microsoft.com/sharepoint/v3" xmlns:ns2="3889c9c9-4451-4ae9-bc33-cdc2aee626db" targetNamespace="http://schemas.microsoft.com/office/2006/metadata/properties" ma:root="true" ma:fieldsID="4127a204707f93fa54f6caaeb3cdfda5" ns1:_="" ns2:_="">
    <xsd:import namespace="http://schemas.microsoft.com/sharepoint/v3"/>
    <xsd:import namespace="3889c9c9-4451-4ae9-bc33-cdc2aee626db"/>
    <xsd:element name="properties">
      <xsd:complexType>
        <xsd:sequence>
          <xsd:element name="documentManagement">
            <xsd:complexType>
              <xsd:all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9c9c9-4451-4ae9-bc33-cdc2aee626db" elementFormDefault="qualified">
    <xsd:import namespace="http://schemas.microsoft.com/office/2006/documentManagement/types"/>
    <xsd:import namespace="http://schemas.microsoft.com/office/infopath/2007/PartnerControls"/>
    <xsd:element name="PPContentOwner" ma:index="8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9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0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1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2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3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4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5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6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7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18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19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ReviewDate xmlns="3889c9c9-4451-4ae9-bc33-cdc2aee626db">2025-04-21T14:00:00+00:00</PPReviewDate>
    <PPReferenceNumber xmlns="3889c9c9-4451-4ae9-bc33-cdc2aee626db" xsi:nil="true"/>
    <PPModeratedBy xmlns="3889c9c9-4451-4ae9-bc33-cdc2aee626db">
      <UserInfo>
        <DisplayName>MCINTOSH, Alex</DisplayName>
        <AccountId>52</AccountId>
        <AccountType/>
      </UserInfo>
    </PPModeratedBy>
    <PPLastReviewedBy xmlns="3889c9c9-4451-4ae9-bc33-cdc2aee626db">
      <UserInfo>
        <DisplayName>MCINTOSH, Alex</DisplayName>
        <AccountId>52</AccountId>
        <AccountType/>
      </UserInfo>
    </PPLastReviewedBy>
    <PPContentApprover xmlns="3889c9c9-4451-4ae9-bc33-cdc2aee626db">
      <UserInfo>
        <DisplayName>MCINTOSH, Alex</DisplayName>
        <AccountId>52</AccountId>
        <AccountType/>
      </UserInfo>
    </PPContentApprover>
    <PPContentAuthor xmlns="3889c9c9-4451-4ae9-bc33-cdc2aee626db">
      <UserInfo>
        <DisplayName/>
        <AccountId xsi:nil="true"/>
        <AccountType/>
      </UserInfo>
    </PPContentAuthor>
    <PublishingStartDate xmlns="http://schemas.microsoft.com/sharepoint/v3" xsi:nil="true"/>
    <PPPublishedNotificationAddresses xmlns="3889c9c9-4451-4ae9-bc33-cdc2aee626db" xsi:nil="true"/>
    <PPLastReviewedDate xmlns="3889c9c9-4451-4ae9-bc33-cdc2aee626db">2024-04-22T01:02:02+00:00</PPLastReviewedDate>
    <PPModeratedDate xmlns="3889c9c9-4451-4ae9-bc33-cdc2aee626db">2024-04-22T01:02:01+00:00</PPModeratedDate>
    <PPSubmittedDate xmlns="3889c9c9-4451-4ae9-bc33-cdc2aee626db">2024-04-22T01:01:46+00:00</PPSubmittedDate>
    <PPContentOwner xmlns="3889c9c9-4451-4ae9-bc33-cdc2aee626db">
      <UserInfo>
        <DisplayName/>
        <AccountId xsi:nil="true"/>
        <AccountType/>
      </UserInfo>
    </PPContentOwner>
    <PublishingExpirationDate xmlns="http://schemas.microsoft.com/sharepoint/v3" xsi:nil="true"/>
    <PPSubmittedBy xmlns="3889c9c9-4451-4ae9-bc33-cdc2aee626db">
      <UserInfo>
        <DisplayName>MCINTOSH, Alex</DisplayName>
        <AccountId>52</AccountId>
        <AccountType/>
      </UserInfo>
    </PPSubmittedBy>
  </documentManagement>
</p:properties>
</file>

<file path=customXml/itemProps1.xml><?xml version="1.0" encoding="utf-8"?>
<ds:datastoreItem xmlns:ds="http://schemas.openxmlformats.org/officeDocument/2006/customXml" ds:itemID="{7B46C9C1-1D7F-40EB-99AA-522C69EBE406}"/>
</file>

<file path=customXml/itemProps2.xml><?xml version="1.0" encoding="utf-8"?>
<ds:datastoreItem xmlns:ds="http://schemas.openxmlformats.org/officeDocument/2006/customXml" ds:itemID="{E375CF65-D370-48AF-91BE-69C73B1F0315}"/>
</file>

<file path=customXml/itemProps3.xml><?xml version="1.0" encoding="utf-8"?>
<ds:datastoreItem xmlns:ds="http://schemas.openxmlformats.org/officeDocument/2006/customXml" ds:itemID="{FE76A410-4941-4A9F-B31F-849A1D853602}"/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91</TotalTime>
  <Words>42</Words>
  <Application>Microsoft Macintosh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Black</vt:lpstr>
      <vt:lpstr>PowerPoint Presentation</vt:lpstr>
    </vt:vector>
  </TitlesOfParts>
  <Company>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tally chart for the classroom</dc:title>
  <dc:creator>t t</dc:creator>
  <cp:lastModifiedBy>Microsoft Office User</cp:lastModifiedBy>
  <cp:revision>22</cp:revision>
  <dcterms:created xsi:type="dcterms:W3CDTF">2020-04-24T03:54:37Z</dcterms:created>
  <dcterms:modified xsi:type="dcterms:W3CDTF">2024-04-15T03:28:48Z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0x010100035F2D5EC0AED74F8533C4C2EFF9D641</vt:lpwstr>
  </property>
</Properties>
</file>