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7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6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9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6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3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6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8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9AFE-9289-0843-BE8D-650D0EFA67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C8DB7-1093-8E4F-ACF1-D2CE2544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reading challenge&#10;&#10;Description automatically generated">
            <a:extLst>
              <a:ext uri="{FF2B5EF4-FFF2-40B4-BE49-F238E27FC236}">
                <a16:creationId xmlns:a16="http://schemas.microsoft.com/office/drawing/2014/main" id="{652273A2-50A1-39D5-918A-574EB7B87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85"/>
            <a:ext cx="9136632" cy="6455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3ECF83-F325-0ACA-F9DF-123FA88F8E08}"/>
              </a:ext>
            </a:extLst>
          </p:cNvPr>
          <p:cNvSpPr txBox="1"/>
          <p:nvPr/>
        </p:nvSpPr>
        <p:spPr>
          <a:xfrm>
            <a:off x="469918" y="3326257"/>
            <a:ext cx="8963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67" b="1" dirty="0">
                <a:latin typeface="Arial"/>
                <a:cs typeface="Arial"/>
              </a:rPr>
              <a:t>00</a:t>
            </a:r>
            <a:endParaRPr lang="en-US" sz="2667" b="1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41263C-2E7D-0B94-70D9-5773AF51850F}"/>
              </a:ext>
            </a:extLst>
          </p:cNvPr>
          <p:cNvSpPr txBox="1"/>
          <p:nvPr/>
        </p:nvSpPr>
        <p:spPr>
          <a:xfrm>
            <a:off x="2874070" y="3326257"/>
            <a:ext cx="8963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67" b="1" dirty="0">
                <a:latin typeface="Arial"/>
                <a:cs typeface="Arial"/>
              </a:rPr>
              <a:t>00</a:t>
            </a:r>
            <a:endParaRPr lang="en-US" sz="2667" b="1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B4A47-1F42-90AD-345A-2256B3DFD391}"/>
              </a:ext>
            </a:extLst>
          </p:cNvPr>
          <p:cNvSpPr txBox="1"/>
          <p:nvPr/>
        </p:nvSpPr>
        <p:spPr>
          <a:xfrm>
            <a:off x="4086420" y="3474900"/>
            <a:ext cx="8963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67" b="1" dirty="0">
                <a:latin typeface="Arial"/>
                <a:cs typeface="Arial"/>
              </a:rPr>
              <a:t>00</a:t>
            </a:r>
            <a:endParaRPr lang="en-US" sz="2667" b="1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FE8D7-8842-75FB-8950-7C4415950093}"/>
              </a:ext>
            </a:extLst>
          </p:cNvPr>
          <p:cNvSpPr txBox="1"/>
          <p:nvPr/>
        </p:nvSpPr>
        <p:spPr>
          <a:xfrm>
            <a:off x="1671993" y="3474900"/>
            <a:ext cx="8963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67" b="1" dirty="0">
                <a:latin typeface="Arial"/>
                <a:cs typeface="Arial"/>
              </a:rPr>
              <a:t>00</a:t>
            </a:r>
            <a:endParaRPr lang="en-US" sz="2667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A981C-CED5-DFEF-0B89-B6931BEB4DEE}"/>
              </a:ext>
            </a:extLst>
          </p:cNvPr>
          <p:cNvSpPr txBox="1"/>
          <p:nvPr/>
        </p:nvSpPr>
        <p:spPr>
          <a:xfrm>
            <a:off x="2154879" y="4939300"/>
            <a:ext cx="8963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67" b="1" dirty="0">
                <a:latin typeface="Arial"/>
                <a:cs typeface="Arial"/>
              </a:rPr>
              <a:t>00</a:t>
            </a:r>
            <a:endParaRPr lang="en-US" sz="2667" b="1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A4AA9-2068-87BA-0D7E-1E29AE21CB02}"/>
              </a:ext>
            </a:extLst>
          </p:cNvPr>
          <p:cNvSpPr txBox="1"/>
          <p:nvPr/>
        </p:nvSpPr>
        <p:spPr>
          <a:xfrm>
            <a:off x="4569306" y="4939300"/>
            <a:ext cx="8963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67" b="1" dirty="0">
                <a:latin typeface="Arial"/>
                <a:cs typeface="Arial"/>
              </a:rPr>
              <a:t>00</a:t>
            </a:r>
            <a:endParaRPr lang="en-US" sz="2667" b="1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BA928-456E-9FE4-83D3-F9C795641F40}"/>
              </a:ext>
            </a:extLst>
          </p:cNvPr>
          <p:cNvSpPr txBox="1"/>
          <p:nvPr/>
        </p:nvSpPr>
        <p:spPr>
          <a:xfrm>
            <a:off x="3367230" y="4793826"/>
            <a:ext cx="8963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67" b="1" dirty="0">
                <a:latin typeface="Arial"/>
                <a:cs typeface="Arial"/>
              </a:rPr>
              <a:t>00</a:t>
            </a:r>
            <a:endParaRPr lang="en-US" sz="2667" b="1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75760-D571-EA98-B3A5-66DBD7A61B48}"/>
              </a:ext>
            </a:extLst>
          </p:cNvPr>
          <p:cNvSpPr txBox="1"/>
          <p:nvPr/>
        </p:nvSpPr>
        <p:spPr>
          <a:xfrm>
            <a:off x="7713198" y="4959848"/>
            <a:ext cx="8963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67" b="1" dirty="0">
                <a:latin typeface="Arial"/>
                <a:cs typeface="Arial"/>
              </a:rPr>
              <a:t>00</a:t>
            </a:r>
            <a:endParaRPr lang="en-US" sz="2667" b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8F1B6-346F-27E6-CA17-F61B218E9D7F}"/>
              </a:ext>
            </a:extLst>
          </p:cNvPr>
          <p:cNvSpPr txBox="1"/>
          <p:nvPr/>
        </p:nvSpPr>
        <p:spPr>
          <a:xfrm>
            <a:off x="4810260" y="6183139"/>
            <a:ext cx="290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/>
                <a:cs typeface="Arial"/>
              </a:rPr>
              <a:t>Class goal = 00 books</a:t>
            </a:r>
          </a:p>
        </p:txBody>
      </p:sp>
    </p:spTree>
    <p:extLst>
      <p:ext uri="{BB962C8B-B14F-4D97-AF65-F5344CB8AC3E}">
        <p14:creationId xmlns:p14="http://schemas.microsoft.com/office/powerpoint/2010/main" val="123971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F2D5EC0AED74F8533C4C2EFF9D641" ma:contentTypeVersion="1" ma:contentTypeDescription="Create a new document." ma:contentTypeScope="" ma:versionID="c0db505370e23d077289496585b05485">
  <xsd:schema xmlns:xsd="http://www.w3.org/2001/XMLSchema" xmlns:xs="http://www.w3.org/2001/XMLSchema" xmlns:p="http://schemas.microsoft.com/office/2006/metadata/properties" xmlns:ns1="http://schemas.microsoft.com/sharepoint/v3" xmlns:ns2="3889c9c9-4451-4ae9-bc33-cdc2aee626db" targetNamespace="http://schemas.microsoft.com/office/2006/metadata/properties" ma:root="true" ma:fieldsID="4127a204707f93fa54f6caaeb3cdfda5" ns1:_="" ns2:_="">
    <xsd:import namespace="http://schemas.microsoft.com/sharepoint/v3"/>
    <xsd:import namespace="3889c9c9-4451-4ae9-bc33-cdc2aee626db"/>
    <xsd:element name="properties">
      <xsd:complexType>
        <xsd:sequence>
          <xsd:element name="documentManagement">
            <xsd:complexType>
              <xsd:all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c9c9-4451-4ae9-bc33-cdc2aee626db" elementFormDefault="qualified">
    <xsd:import namespace="http://schemas.microsoft.com/office/2006/documentManagement/types"/>
    <xsd:import namespace="http://schemas.microsoft.com/office/infopath/2007/PartnerControls"/>
    <xsd:element name="PPContentOwner" ma:index="8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9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0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1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2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3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4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5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6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7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18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19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SubmittedBy xmlns="3889c9c9-4451-4ae9-bc33-cdc2aee626db">
      <UserInfo>
        <DisplayName>MCINTOSH, Alex</DisplayName>
        <AccountId>52</AccountId>
        <AccountType/>
      </UserInfo>
    </PPSubmittedBy>
    <PPModeratedBy xmlns="3889c9c9-4451-4ae9-bc33-cdc2aee626db">
      <UserInfo>
        <DisplayName>MCINTOSH, Alex</DisplayName>
        <AccountId>52</AccountId>
        <AccountType/>
      </UserInfo>
    </PPModeratedBy>
    <PPContentApprover xmlns="3889c9c9-4451-4ae9-bc33-cdc2aee626db">
      <UserInfo>
        <DisplayName>MCINTOSH, Alex</DisplayName>
        <AccountId>52</AccountId>
        <AccountType/>
      </UserInfo>
    </PPContentApprover>
    <PPLastReviewedDate xmlns="3889c9c9-4451-4ae9-bc33-cdc2aee626db">2024-04-19T03:05:00+00:00</PPLastReviewedDate>
    <PPLastReviewedBy xmlns="3889c9c9-4451-4ae9-bc33-cdc2aee626db">
      <UserInfo>
        <DisplayName>MCINTOSH, Alex</DisplayName>
        <AccountId>52</AccountId>
        <AccountType/>
      </UserInfo>
    </PPLastReviewedBy>
    <PPContentOwner xmlns="3889c9c9-4451-4ae9-bc33-cdc2aee626db">
      <UserInfo>
        <DisplayName/>
        <AccountId xsi:nil="true"/>
        <AccountType/>
      </UserInfo>
    </PPContentOwner>
    <PPSubmittedDate xmlns="3889c9c9-4451-4ae9-bc33-cdc2aee626db">2024-04-19T03:04:04+00:00</PPSubmittedDate>
    <PPReviewDate xmlns="3889c9c9-4451-4ae9-bc33-cdc2aee626db" xsi:nil="true"/>
    <PublishingExpirationDate xmlns="http://schemas.microsoft.com/sharepoint/v3" xsi:nil="true"/>
    <PPContentAuthor xmlns="3889c9c9-4451-4ae9-bc33-cdc2aee626db">
      <UserInfo>
        <DisplayName/>
        <AccountId xsi:nil="true"/>
        <AccountType/>
      </UserInfo>
    </PPContentAuthor>
    <PPModeratedDate xmlns="3889c9c9-4451-4ae9-bc33-cdc2aee626db">2024-04-19T03:05:00+00:00</PPModeratedDate>
    <PublishingStartDate xmlns="http://schemas.microsoft.com/sharepoint/v3" xsi:nil="true"/>
    <PPReferenceNumber xmlns="3889c9c9-4451-4ae9-bc33-cdc2aee626db" xsi:nil="true"/>
    <PPPublishedNotificationAddresses xmlns="3889c9c9-4451-4ae9-bc33-cdc2aee626db" xsi:nil="true"/>
  </documentManagement>
</p:properties>
</file>

<file path=customXml/itemProps1.xml><?xml version="1.0" encoding="utf-8"?>
<ds:datastoreItem xmlns:ds="http://schemas.openxmlformats.org/officeDocument/2006/customXml" ds:itemID="{2888224A-E153-4BB1-8A0B-D44522089361}"/>
</file>

<file path=customXml/itemProps2.xml><?xml version="1.0" encoding="utf-8"?>
<ds:datastoreItem xmlns:ds="http://schemas.openxmlformats.org/officeDocument/2006/customXml" ds:itemID="{1175E589-F4AF-4AF0-A7A4-2A1230588D96}"/>
</file>

<file path=customXml/itemProps3.xml><?xml version="1.0" encoding="utf-8"?>
<ds:datastoreItem xmlns:ds="http://schemas.openxmlformats.org/officeDocument/2006/customXml" ds:itemID="{94810914-E7E1-4BF6-AE62-312BD3A5AC0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13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interactive wall chart</dc:title>
  <dc:creator>Queensland Government</dc:creator>
  <cp:keywords>Early childhood; interactive wall chart;</cp:keywords>
  <cp:revision>4</cp:revision>
  <dcterms:created xsi:type="dcterms:W3CDTF">2024-04-15T02:50:49Z</dcterms:created>
  <dcterms:modified xsi:type="dcterms:W3CDTF">2024-04-17T01:31:22Z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0x010100035F2D5EC0AED74F8533C4C2EFF9D641</vt:lpwstr>
  </property>
</Properties>
</file>